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4" r:id="rId9"/>
    <p:sldId id="267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AB9EAF-E147-45F9-8869-38EB2593D823}" type="datetimeFigureOut">
              <a:rPr lang="en-CA" smtClean="0"/>
              <a:t>11/07/2014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A11E07-6181-4793-A855-E240815898AB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Intro to Fields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July 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88337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See other slides!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Electric Potential	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8769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Magnets also create fields! Draw these on the chalkboard. </a:t>
            </a:r>
          </a:p>
          <a:p>
            <a:endParaRPr lang="en-CA" dirty="0"/>
          </a:p>
          <a:p>
            <a:r>
              <a:rPr lang="en-CA" dirty="0" smtClean="0"/>
              <a:t>Bar Magnets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Magnetic Fields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018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dirty="0" smtClean="0"/>
              <a:t>2 negative charges will _________</a:t>
            </a:r>
          </a:p>
          <a:p>
            <a:pPr marL="0" indent="0">
              <a:buNone/>
            </a:pPr>
            <a:r>
              <a:rPr lang="en-CA" dirty="0" smtClean="0"/>
              <a:t>2 positive charges will _________</a:t>
            </a:r>
          </a:p>
          <a:p>
            <a:pPr marL="0" indent="0">
              <a:buNone/>
            </a:pPr>
            <a:r>
              <a:rPr lang="en-CA" dirty="0" smtClean="0"/>
              <a:t>A negative and a positive will __________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In general, we say that like charges __________ and unlike charges _____________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What are the 3 ways to charge an object? Explain.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What happens to the charges when 2 objects touch?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 to Junior Science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6190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Let’s draw some pictures on the chalkboard!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do the fields look like?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461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magnitude of the force exerted between any two charges depends on the magnitude of each charge and the distance between them.</a:t>
            </a:r>
            <a:endParaRPr lang="en-CA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where</a:t>
            </a:r>
            <a:endParaRPr lang="en-US" dirty="0" smtClean="0"/>
          </a:p>
          <a:p>
            <a:r>
              <a:rPr lang="en-US" dirty="0" smtClean="0"/>
              <a:t>F</a:t>
            </a:r>
            <a:r>
              <a:rPr lang="en-US" baseline="-25000" dirty="0" smtClean="0"/>
              <a:t>e</a:t>
            </a:r>
            <a:r>
              <a:rPr lang="en-US" dirty="0" smtClean="0"/>
              <a:t> </a:t>
            </a:r>
            <a:r>
              <a:rPr lang="en-US" dirty="0"/>
              <a:t>is the electric force (N)</a:t>
            </a:r>
            <a:endParaRPr lang="en-CA" dirty="0"/>
          </a:p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r>
              <a:rPr lang="en-US" dirty="0"/>
              <a:t>, q</a:t>
            </a:r>
            <a:r>
              <a:rPr lang="en-US" baseline="-25000" dirty="0"/>
              <a:t>2</a:t>
            </a:r>
            <a:r>
              <a:rPr lang="en-US" dirty="0"/>
              <a:t> are the charges on the </a:t>
            </a:r>
            <a:r>
              <a:rPr lang="en-US" dirty="0" smtClean="0"/>
              <a:t>objects </a:t>
            </a:r>
            <a:r>
              <a:rPr lang="en-US" dirty="0"/>
              <a:t>(C)</a:t>
            </a:r>
            <a:endParaRPr lang="en-CA" dirty="0"/>
          </a:p>
          <a:p>
            <a:r>
              <a:rPr lang="en-US" dirty="0" smtClean="0"/>
              <a:t>r </a:t>
            </a:r>
            <a:r>
              <a:rPr lang="en-US" dirty="0"/>
              <a:t>is the distance between </a:t>
            </a:r>
            <a:r>
              <a:rPr lang="en-US" dirty="0" err="1"/>
              <a:t>centres</a:t>
            </a:r>
            <a:r>
              <a:rPr lang="en-US" dirty="0"/>
              <a:t> of the </a:t>
            </a:r>
            <a:r>
              <a:rPr lang="en-US" dirty="0" smtClean="0"/>
              <a:t>objects</a:t>
            </a:r>
            <a:endParaRPr lang="en-CA" dirty="0"/>
          </a:p>
          <a:p>
            <a:r>
              <a:rPr lang="en-US" dirty="0" smtClean="0"/>
              <a:t>k </a:t>
            </a:r>
            <a:r>
              <a:rPr lang="en-US" dirty="0"/>
              <a:t>is the Coulomb constant (9.0 x 10</a:t>
            </a:r>
            <a:r>
              <a:rPr lang="en-US" baseline="30000" dirty="0"/>
              <a:t>9</a:t>
            </a:r>
            <a:r>
              <a:rPr lang="en-US" dirty="0"/>
              <a:t> N </a:t>
            </a:r>
            <a:r>
              <a:rPr lang="en-US" baseline="30000" dirty="0"/>
              <a:t>.</a:t>
            </a:r>
            <a:r>
              <a:rPr lang="en-US" dirty="0"/>
              <a:t> m</a:t>
            </a:r>
            <a:r>
              <a:rPr lang="en-US" baseline="30000" dirty="0"/>
              <a:t>2</a:t>
            </a:r>
            <a:r>
              <a:rPr lang="en-US" dirty="0"/>
              <a:t>/ C</a:t>
            </a:r>
            <a:r>
              <a:rPr lang="en-US" baseline="30000" dirty="0"/>
              <a:t>2</a:t>
            </a:r>
            <a:r>
              <a:rPr lang="en-US" dirty="0"/>
              <a:t>)</a:t>
            </a:r>
            <a:endParaRPr lang="en-CA" dirty="0"/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Coulombs Law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054213"/>
              </p:ext>
            </p:extLst>
          </p:nvPr>
        </p:nvGraphicFramePr>
        <p:xfrm>
          <a:off x="2627784" y="2636912"/>
          <a:ext cx="2592288" cy="1488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685800" imgH="393480" progId="Equation.3">
                  <p:embed/>
                </p:oleObj>
              </mc:Choice>
              <mc:Fallback>
                <p:oleObj name="Equation" r:id="rId3" imgW="685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7784" y="2636912"/>
                        <a:ext cx="2592288" cy="1488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0215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q</a:t>
            </a:r>
            <a:r>
              <a:rPr lang="en-US" baseline="-25000" dirty="0"/>
              <a:t>1</a:t>
            </a:r>
            <a:r>
              <a:rPr lang="en-US" dirty="0"/>
              <a:t> and q</a:t>
            </a:r>
            <a:r>
              <a:rPr lang="en-US" baseline="-25000" dirty="0"/>
              <a:t>2</a:t>
            </a:r>
            <a:r>
              <a:rPr lang="en-US" dirty="0"/>
              <a:t> are both positive or both negative, the electric force is positive and the charges are repelled.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US" dirty="0"/>
              <a:t>If q</a:t>
            </a:r>
            <a:r>
              <a:rPr lang="en-US" baseline="-25000" dirty="0"/>
              <a:t>1</a:t>
            </a:r>
            <a:r>
              <a:rPr lang="en-US" dirty="0"/>
              <a:t> and q</a:t>
            </a:r>
            <a:r>
              <a:rPr lang="en-US" baseline="-25000" dirty="0"/>
              <a:t>2</a:t>
            </a:r>
            <a:r>
              <a:rPr lang="en-US" dirty="0"/>
              <a:t> are opposite in charge, electric force is negative and the charges are attracted.</a:t>
            </a:r>
            <a:endParaRPr lang="en-CA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CA" dirty="0"/>
          </a:p>
          <a:p>
            <a:r>
              <a:rPr lang="en-US" dirty="0"/>
              <a:t>For more than two charges, only two charges can be considered at a time.  Once the forces have been calculated between the charge pairs, the overall force on any one charge can be determined by calculating the vector sum of all the forces.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0694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en-US" dirty="0"/>
              <a:t>If the force between two charges is 5.0 x 10</a:t>
            </a:r>
            <a:r>
              <a:rPr lang="en-US" baseline="30000" dirty="0"/>
              <a:t>-4</a:t>
            </a:r>
            <a:r>
              <a:rPr lang="en-US" dirty="0"/>
              <a:t> N, what is the force when the distance between the charges has been doubled?</a:t>
            </a:r>
            <a:endParaRPr lang="en-CA" dirty="0"/>
          </a:p>
          <a:p>
            <a:pPr marL="514350" indent="-514350">
              <a:buFont typeface="+mj-lt"/>
              <a:buAutoNum type="arabicPeriod"/>
            </a:pPr>
            <a:endParaRPr lang="en-CA" dirty="0"/>
          </a:p>
          <a:p>
            <a:pPr marL="624078" lvl="0" indent="-514350">
              <a:buFont typeface="+mj-lt"/>
              <a:buAutoNum type="arabicPeriod"/>
            </a:pPr>
            <a:r>
              <a:rPr lang="en-US" dirty="0"/>
              <a:t>Three point charges, q</a:t>
            </a:r>
            <a:r>
              <a:rPr lang="en-US" baseline="-25000" dirty="0"/>
              <a:t>1</a:t>
            </a:r>
            <a:r>
              <a:rPr lang="en-US" dirty="0"/>
              <a:t> = 3.6 x 10</a:t>
            </a:r>
            <a:r>
              <a:rPr lang="en-US" baseline="30000" dirty="0"/>
              <a:t>-6</a:t>
            </a:r>
            <a:r>
              <a:rPr lang="en-US" dirty="0"/>
              <a:t> C, q</a:t>
            </a:r>
            <a:r>
              <a:rPr lang="en-US" baseline="-25000" dirty="0"/>
              <a:t>2</a:t>
            </a:r>
            <a:r>
              <a:rPr lang="en-US" dirty="0"/>
              <a:t> = -2.7 x 10</a:t>
            </a:r>
            <a:r>
              <a:rPr lang="en-US" baseline="30000" dirty="0"/>
              <a:t>-6</a:t>
            </a:r>
            <a:r>
              <a:rPr lang="en-US" dirty="0"/>
              <a:t> C, and q</a:t>
            </a:r>
            <a:r>
              <a:rPr lang="en-US" baseline="-25000" dirty="0"/>
              <a:t>3</a:t>
            </a:r>
            <a:r>
              <a:rPr lang="en-US" dirty="0"/>
              <a:t> = 4.5 x 10</a:t>
            </a:r>
            <a:r>
              <a:rPr lang="en-US" baseline="30000" dirty="0"/>
              <a:t>-6</a:t>
            </a:r>
            <a:r>
              <a:rPr lang="en-US" dirty="0"/>
              <a:t> C, are arranged in a one-dimensional line, as </a:t>
            </a:r>
            <a:r>
              <a:rPr lang="en-US" dirty="0" smtClean="0"/>
              <a:t>shown.  </a:t>
            </a:r>
            <a:r>
              <a:rPr lang="en-US" dirty="0"/>
              <a:t>Find the total force on q</a:t>
            </a:r>
            <a:r>
              <a:rPr lang="en-US" baseline="-25000" dirty="0"/>
              <a:t>3</a:t>
            </a:r>
            <a:r>
              <a:rPr lang="en-US" baseline="30000" dirty="0"/>
              <a:t> </a:t>
            </a:r>
            <a:r>
              <a:rPr lang="en-US" dirty="0"/>
              <a:t>if q</a:t>
            </a:r>
            <a:r>
              <a:rPr lang="en-US" baseline="-25000" dirty="0"/>
              <a:t>1 </a:t>
            </a:r>
            <a:r>
              <a:rPr lang="en-US" dirty="0"/>
              <a:t>and q</a:t>
            </a:r>
            <a:r>
              <a:rPr lang="en-US" baseline="-25000" dirty="0"/>
              <a:t>2</a:t>
            </a:r>
            <a:r>
              <a:rPr lang="en-US" dirty="0"/>
              <a:t> are fixed in place</a:t>
            </a:r>
            <a:r>
              <a:rPr lang="en-US" dirty="0" smtClean="0"/>
              <a:t>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Try it…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3675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en-US" dirty="0"/>
              <a:t>If the force between two charges is 5.0 x 10</a:t>
            </a:r>
            <a:r>
              <a:rPr lang="en-US" baseline="30000" dirty="0"/>
              <a:t>-4</a:t>
            </a:r>
            <a:r>
              <a:rPr lang="en-US" dirty="0"/>
              <a:t> N, what is the force when the </a:t>
            </a:r>
            <a:r>
              <a:rPr lang="en-US" dirty="0" smtClean="0"/>
              <a:t>charges have  </a:t>
            </a:r>
            <a:r>
              <a:rPr lang="en-US" dirty="0"/>
              <a:t>been </a:t>
            </a:r>
            <a:r>
              <a:rPr lang="en-US" dirty="0" smtClean="0"/>
              <a:t>halv</a:t>
            </a:r>
            <a:r>
              <a:rPr lang="en-US" dirty="0" smtClean="0"/>
              <a:t>ed</a:t>
            </a:r>
            <a:r>
              <a:rPr lang="en-US" dirty="0"/>
              <a:t>?</a:t>
            </a:r>
            <a:endParaRPr lang="en-CA" dirty="0"/>
          </a:p>
          <a:p>
            <a:pPr marL="514350" indent="-514350">
              <a:buFont typeface="+mj-lt"/>
              <a:buAutoNum type="arabicPeriod"/>
            </a:pPr>
            <a:endParaRPr lang="en-CA" dirty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**Draw this one out on the board – 3 point charges arranged in a triangle</a:t>
            </a:r>
          </a:p>
          <a:p>
            <a:pPr marL="624078" lvl="0" indent="-514350">
              <a:buFont typeface="+mj-lt"/>
              <a:buAutoNum type="arabicPeriod"/>
            </a:pPr>
            <a:endParaRPr lang="en-US" dirty="0"/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Page 330 #2, 4, 6, 7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/>
              <a:t>Page 334 #8, 9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Try it…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99198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Not only can we calculate the force between objects, we can calculate the strength of the field around an object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pPr marL="109728" indent="0">
              <a:buNone/>
            </a:pPr>
            <a:r>
              <a:rPr lang="en-CA" dirty="0" smtClean="0"/>
              <a:t>Where </a:t>
            </a:r>
          </a:p>
          <a:p>
            <a:r>
              <a:rPr lang="en-CA" dirty="0" smtClean="0"/>
              <a:t>e=electric field</a:t>
            </a:r>
          </a:p>
          <a:p>
            <a:r>
              <a:rPr lang="en-CA" dirty="0" smtClean="0"/>
              <a:t>K=9.0x10</a:t>
            </a:r>
            <a:r>
              <a:rPr lang="en-CA" baseline="30000" dirty="0" smtClean="0"/>
              <a:t>9</a:t>
            </a:r>
          </a:p>
          <a:p>
            <a:r>
              <a:rPr lang="en-CA" dirty="0" smtClean="0"/>
              <a:t>q is the charge on the object</a:t>
            </a:r>
          </a:p>
          <a:p>
            <a:r>
              <a:rPr lang="en-CA" dirty="0" smtClean="0"/>
              <a:t>R is the distance from the object</a:t>
            </a:r>
          </a:p>
          <a:p>
            <a:endParaRPr lang="en-CA" baseline="30000" dirty="0" smtClean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Electric Fields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199205"/>
              </p:ext>
            </p:extLst>
          </p:nvPr>
        </p:nvGraphicFramePr>
        <p:xfrm>
          <a:off x="2915816" y="2348880"/>
          <a:ext cx="3671887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837836" imgH="431613" progId="Equation.DSMT4">
                  <p:embed/>
                </p:oleObj>
              </mc:Choice>
              <mc:Fallback>
                <p:oleObj name="Equation" r:id="rId3" imgW="837836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348880"/>
                        <a:ext cx="3671887" cy="189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1206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field can be represented with a field diagram which follows these rules:</a:t>
            </a:r>
          </a:p>
          <a:p>
            <a:pPr lvl="1"/>
            <a:r>
              <a:rPr lang="en-US" altLang="en-US" dirty="0"/>
              <a:t>Field lines come out of sources (+</a:t>
            </a:r>
            <a:r>
              <a:rPr lang="en-US" altLang="en-US" dirty="0" err="1"/>
              <a:t>ve</a:t>
            </a:r>
            <a:r>
              <a:rPr lang="en-US" altLang="en-US" dirty="0"/>
              <a:t> charge)</a:t>
            </a:r>
          </a:p>
          <a:p>
            <a:pPr lvl="1"/>
            <a:r>
              <a:rPr lang="en-US" altLang="en-US" dirty="0"/>
              <a:t>Field lines go into sinks (-</a:t>
            </a:r>
            <a:r>
              <a:rPr lang="en-US" altLang="en-US" dirty="0" err="1"/>
              <a:t>ve</a:t>
            </a:r>
            <a:r>
              <a:rPr lang="en-US" altLang="en-US" dirty="0"/>
              <a:t> charge)</a:t>
            </a:r>
          </a:p>
          <a:p>
            <a:pPr lvl="1"/>
            <a:r>
              <a:rPr lang="en-US" altLang="en-US" dirty="0"/>
              <a:t>Field strength depends on line density</a:t>
            </a:r>
          </a:p>
          <a:p>
            <a:pPr lvl="1"/>
            <a:r>
              <a:rPr lang="en-US" altLang="en-US" dirty="0"/>
              <a:t>Field lines cannot cross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Electric Fields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9210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708</TotalTime>
  <Words>390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Concourse</vt:lpstr>
      <vt:lpstr>Microsoft Equation 3.0</vt:lpstr>
      <vt:lpstr>MathType 5.0 Equation</vt:lpstr>
      <vt:lpstr>Intro to Fields</vt:lpstr>
      <vt:lpstr>Back to Junior Science</vt:lpstr>
      <vt:lpstr>What do the fields look like?</vt:lpstr>
      <vt:lpstr>Coulombs Law</vt:lpstr>
      <vt:lpstr>PowerPoint Presentation</vt:lpstr>
      <vt:lpstr>Try it…</vt:lpstr>
      <vt:lpstr>Try it…</vt:lpstr>
      <vt:lpstr>Electric Fields</vt:lpstr>
      <vt:lpstr>Electric Fields</vt:lpstr>
      <vt:lpstr>Electric Potential </vt:lpstr>
      <vt:lpstr>Magnetic Fields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Fields</dc:title>
  <dc:creator>Katie</dc:creator>
  <cp:lastModifiedBy>Katie</cp:lastModifiedBy>
  <cp:revision>13</cp:revision>
  <dcterms:created xsi:type="dcterms:W3CDTF">2014-07-11T03:23:51Z</dcterms:created>
  <dcterms:modified xsi:type="dcterms:W3CDTF">2014-07-11T15:34:20Z</dcterms:modified>
</cp:coreProperties>
</file>